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42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16416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мая по 20 ч. 08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гроза, град. Ветер западный, юго-западный 7-12, днем порывы 15 м/с. Температура воздуха ночью 12-14,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08 мая по 08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град, шквал. Ветер северо-западный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12-14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00818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25761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5207</cp:revision>
  <cp:lastPrinted>2021-07-01T03:56:27Z</cp:lastPrinted>
  <dcterms:created xsi:type="dcterms:W3CDTF">2018-03-27T06:03:00Z</dcterms:created>
  <dcterms:modified xsi:type="dcterms:W3CDTF">2026-05-07T08:24:57Z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